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68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9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9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4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89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2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6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5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0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44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20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32656-AE02-4D9B-9199-E0DCFE8B42E3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661D-2444-4428-8A41-2EB95AD2A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83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5" y="76241"/>
            <a:ext cx="2880360" cy="2520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4608" y="726989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4" name="TextBox 3"/>
          <p:cNvSpPr txBox="1"/>
          <p:nvPr/>
        </p:nvSpPr>
        <p:spPr>
          <a:xfrm>
            <a:off x="1105339" y="1023794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04" y="76241"/>
            <a:ext cx="2880360" cy="2520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0825" y="726989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7" name="TextBox 6"/>
          <p:cNvSpPr txBox="1"/>
          <p:nvPr/>
        </p:nvSpPr>
        <p:spPr>
          <a:xfrm>
            <a:off x="4091556" y="1023794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063" y="76241"/>
            <a:ext cx="2880360" cy="25206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94684" y="726989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10" name="TextBox 9"/>
          <p:cNvSpPr txBox="1"/>
          <p:nvPr/>
        </p:nvSpPr>
        <p:spPr>
          <a:xfrm>
            <a:off x="7065415" y="1023794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982" y="76241"/>
            <a:ext cx="2880360" cy="25206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57603" y="726989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13" name="TextBox 12"/>
          <p:cNvSpPr txBox="1"/>
          <p:nvPr/>
        </p:nvSpPr>
        <p:spPr>
          <a:xfrm>
            <a:off x="10028334" y="1023794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5" y="2658804"/>
            <a:ext cx="2880360" cy="25206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46966" y="3309552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16" name="TextBox 15"/>
          <p:cNvSpPr txBox="1"/>
          <p:nvPr/>
        </p:nvSpPr>
        <p:spPr>
          <a:xfrm>
            <a:off x="1117697" y="3606357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204" y="2658804"/>
            <a:ext cx="2880360" cy="25206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20825" y="3309552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19" name="TextBox 18"/>
          <p:cNvSpPr txBox="1"/>
          <p:nvPr/>
        </p:nvSpPr>
        <p:spPr>
          <a:xfrm>
            <a:off x="4091556" y="3606357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063" y="2658804"/>
            <a:ext cx="2880360" cy="252069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94684" y="3309552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22" name="TextBox 21"/>
          <p:cNvSpPr txBox="1"/>
          <p:nvPr/>
        </p:nvSpPr>
        <p:spPr>
          <a:xfrm>
            <a:off x="7065415" y="3606357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982" y="2658804"/>
            <a:ext cx="2880360" cy="252069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9857603" y="3309552"/>
            <a:ext cx="16287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 smtClean="0">
                <a:cs typeface="Times New Roman" panose="02020603050405020304" pitchFamily="18" charset="0"/>
              </a:rPr>
              <a:t>Рыба</a:t>
            </a:r>
            <a:r>
              <a:rPr lang="ru-RU" sz="2100" dirty="0" smtClean="0"/>
              <a:t>, кг</a:t>
            </a:r>
            <a:endParaRPr lang="ru-RU" sz="2100" dirty="0"/>
          </a:p>
        </p:txBody>
      </p:sp>
      <p:sp>
        <p:nvSpPr>
          <p:cNvPr id="25" name="TextBox 24"/>
          <p:cNvSpPr txBox="1"/>
          <p:nvPr/>
        </p:nvSpPr>
        <p:spPr>
          <a:xfrm>
            <a:off x="10028334" y="3606357"/>
            <a:ext cx="11001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5554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32</Words>
  <Application>Microsoft Office PowerPoint</Application>
  <PresentationFormat>Широкоэкранный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dell2</dc:creator>
  <cp:lastModifiedBy>dell2</cp:lastModifiedBy>
  <cp:revision>2</cp:revision>
  <dcterms:created xsi:type="dcterms:W3CDTF">2023-02-22T07:03:09Z</dcterms:created>
  <dcterms:modified xsi:type="dcterms:W3CDTF">2023-02-22T07:30:09Z</dcterms:modified>
</cp:coreProperties>
</file>