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3887788" cy="69119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54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346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84" y="1131197"/>
            <a:ext cx="3304620" cy="2406391"/>
          </a:xfrm>
        </p:spPr>
        <p:txBody>
          <a:bodyPr anchor="b"/>
          <a:lstStyle>
            <a:lvl1pPr algn="ctr">
              <a:defRPr sz="255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974" y="3630388"/>
            <a:ext cx="2915841" cy="1668793"/>
          </a:xfrm>
        </p:spPr>
        <p:txBody>
          <a:bodyPr/>
          <a:lstStyle>
            <a:lvl1pPr marL="0" indent="0" algn="ctr">
              <a:buNone/>
              <a:defRPr sz="1020"/>
            </a:lvl1pPr>
            <a:lvl2pPr marL="194401" indent="0" algn="ctr">
              <a:buNone/>
              <a:defRPr sz="850"/>
            </a:lvl2pPr>
            <a:lvl3pPr marL="388803" indent="0" algn="ctr">
              <a:buNone/>
              <a:defRPr sz="765"/>
            </a:lvl3pPr>
            <a:lvl4pPr marL="583204" indent="0" algn="ctr">
              <a:buNone/>
              <a:defRPr sz="680"/>
            </a:lvl4pPr>
            <a:lvl5pPr marL="777606" indent="0" algn="ctr">
              <a:buNone/>
              <a:defRPr sz="680"/>
            </a:lvl5pPr>
            <a:lvl6pPr marL="972007" indent="0" algn="ctr">
              <a:buNone/>
              <a:defRPr sz="680"/>
            </a:lvl6pPr>
            <a:lvl7pPr marL="1166409" indent="0" algn="ctr">
              <a:buNone/>
              <a:defRPr sz="680"/>
            </a:lvl7pPr>
            <a:lvl8pPr marL="1360810" indent="0" algn="ctr">
              <a:buNone/>
              <a:defRPr sz="680"/>
            </a:lvl8pPr>
            <a:lvl9pPr marL="1555212" indent="0" algn="ctr">
              <a:buNone/>
              <a:defRPr sz="68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04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6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2199" y="367999"/>
            <a:ext cx="838304" cy="58575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285" y="367999"/>
            <a:ext cx="2466316" cy="58575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44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75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261" y="1723196"/>
            <a:ext cx="3353217" cy="2875189"/>
          </a:xfrm>
        </p:spPr>
        <p:txBody>
          <a:bodyPr anchor="b"/>
          <a:lstStyle>
            <a:lvl1pPr>
              <a:defRPr sz="255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261" y="4625585"/>
            <a:ext cx="3353217" cy="1511994"/>
          </a:xfrm>
        </p:spPr>
        <p:txBody>
          <a:bodyPr/>
          <a:lstStyle>
            <a:lvl1pPr marL="0" indent="0">
              <a:buNone/>
              <a:defRPr sz="1020">
                <a:solidFill>
                  <a:schemeClr val="tx1"/>
                </a:solidFill>
              </a:defRPr>
            </a:lvl1pPr>
            <a:lvl2pPr marL="194401" indent="0">
              <a:buNone/>
              <a:defRPr sz="850">
                <a:solidFill>
                  <a:schemeClr val="tx1">
                    <a:tint val="75000"/>
                  </a:schemeClr>
                </a:solidFill>
              </a:defRPr>
            </a:lvl2pPr>
            <a:lvl3pPr marL="388803" indent="0">
              <a:buNone/>
              <a:defRPr sz="765">
                <a:solidFill>
                  <a:schemeClr val="tx1">
                    <a:tint val="75000"/>
                  </a:schemeClr>
                </a:solidFill>
              </a:defRPr>
            </a:lvl3pPr>
            <a:lvl4pPr marL="583204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4pPr>
            <a:lvl5pPr marL="777606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5pPr>
            <a:lvl6pPr marL="972007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6pPr>
            <a:lvl7pPr marL="1166409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7pPr>
            <a:lvl8pPr marL="1360810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8pPr>
            <a:lvl9pPr marL="1555212" indent="0">
              <a:buNone/>
              <a:defRPr sz="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290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7285" y="1839993"/>
            <a:ext cx="1652310" cy="43855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193" y="1839993"/>
            <a:ext cx="1652310" cy="43855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38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792" y="368000"/>
            <a:ext cx="3353217" cy="133599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792" y="1694395"/>
            <a:ext cx="1644716" cy="830396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401" indent="0">
              <a:buNone/>
              <a:defRPr sz="850" b="1"/>
            </a:lvl2pPr>
            <a:lvl3pPr marL="388803" indent="0">
              <a:buNone/>
              <a:defRPr sz="765" b="1"/>
            </a:lvl3pPr>
            <a:lvl4pPr marL="583204" indent="0">
              <a:buNone/>
              <a:defRPr sz="680" b="1"/>
            </a:lvl4pPr>
            <a:lvl5pPr marL="777606" indent="0">
              <a:buNone/>
              <a:defRPr sz="680" b="1"/>
            </a:lvl5pPr>
            <a:lvl6pPr marL="972007" indent="0">
              <a:buNone/>
              <a:defRPr sz="680" b="1"/>
            </a:lvl6pPr>
            <a:lvl7pPr marL="1166409" indent="0">
              <a:buNone/>
              <a:defRPr sz="680" b="1"/>
            </a:lvl7pPr>
            <a:lvl8pPr marL="1360810" indent="0">
              <a:buNone/>
              <a:defRPr sz="680" b="1"/>
            </a:lvl8pPr>
            <a:lvl9pPr marL="1555212" indent="0">
              <a:buNone/>
              <a:defRPr sz="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792" y="2524791"/>
            <a:ext cx="1644716" cy="3713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68193" y="1694395"/>
            <a:ext cx="1652816" cy="830396"/>
          </a:xfrm>
        </p:spPr>
        <p:txBody>
          <a:bodyPr anchor="b"/>
          <a:lstStyle>
            <a:lvl1pPr marL="0" indent="0">
              <a:buNone/>
              <a:defRPr sz="1020" b="1"/>
            </a:lvl1pPr>
            <a:lvl2pPr marL="194401" indent="0">
              <a:buNone/>
              <a:defRPr sz="850" b="1"/>
            </a:lvl2pPr>
            <a:lvl3pPr marL="388803" indent="0">
              <a:buNone/>
              <a:defRPr sz="765" b="1"/>
            </a:lvl3pPr>
            <a:lvl4pPr marL="583204" indent="0">
              <a:buNone/>
              <a:defRPr sz="680" b="1"/>
            </a:lvl4pPr>
            <a:lvl5pPr marL="777606" indent="0">
              <a:buNone/>
              <a:defRPr sz="680" b="1"/>
            </a:lvl5pPr>
            <a:lvl6pPr marL="972007" indent="0">
              <a:buNone/>
              <a:defRPr sz="680" b="1"/>
            </a:lvl6pPr>
            <a:lvl7pPr marL="1166409" indent="0">
              <a:buNone/>
              <a:defRPr sz="680" b="1"/>
            </a:lvl7pPr>
            <a:lvl8pPr marL="1360810" indent="0">
              <a:buNone/>
              <a:defRPr sz="680" b="1"/>
            </a:lvl8pPr>
            <a:lvl9pPr marL="1555212" indent="0">
              <a:buNone/>
              <a:defRPr sz="68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68193" y="2524791"/>
            <a:ext cx="1652816" cy="37135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762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87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9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792" y="460798"/>
            <a:ext cx="1253913" cy="1612794"/>
          </a:xfrm>
        </p:spPr>
        <p:txBody>
          <a:bodyPr anchor="b"/>
          <a:lstStyle>
            <a:lvl1pPr>
              <a:defRPr sz="136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2816" y="995198"/>
            <a:ext cx="1968193" cy="4911982"/>
          </a:xfrm>
        </p:spPr>
        <p:txBody>
          <a:bodyPr/>
          <a:lstStyle>
            <a:lvl1pPr>
              <a:defRPr sz="1361"/>
            </a:lvl1pPr>
            <a:lvl2pPr>
              <a:defRPr sz="1191"/>
            </a:lvl2pPr>
            <a:lvl3pPr>
              <a:defRPr sz="1020"/>
            </a:lvl3pPr>
            <a:lvl4pPr>
              <a:defRPr sz="850"/>
            </a:lvl4pPr>
            <a:lvl5pPr>
              <a:defRPr sz="850"/>
            </a:lvl5pPr>
            <a:lvl6pPr>
              <a:defRPr sz="850"/>
            </a:lvl6pPr>
            <a:lvl7pPr>
              <a:defRPr sz="850"/>
            </a:lvl7pPr>
            <a:lvl8pPr>
              <a:defRPr sz="850"/>
            </a:lvl8pPr>
            <a:lvl9pPr>
              <a:defRPr sz="85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792" y="2073592"/>
            <a:ext cx="1253913" cy="3841587"/>
          </a:xfrm>
        </p:spPr>
        <p:txBody>
          <a:bodyPr/>
          <a:lstStyle>
            <a:lvl1pPr marL="0" indent="0">
              <a:buNone/>
              <a:defRPr sz="680"/>
            </a:lvl1pPr>
            <a:lvl2pPr marL="194401" indent="0">
              <a:buNone/>
              <a:defRPr sz="595"/>
            </a:lvl2pPr>
            <a:lvl3pPr marL="388803" indent="0">
              <a:buNone/>
              <a:defRPr sz="510"/>
            </a:lvl3pPr>
            <a:lvl4pPr marL="583204" indent="0">
              <a:buNone/>
              <a:defRPr sz="425"/>
            </a:lvl4pPr>
            <a:lvl5pPr marL="777606" indent="0">
              <a:buNone/>
              <a:defRPr sz="425"/>
            </a:lvl5pPr>
            <a:lvl6pPr marL="972007" indent="0">
              <a:buNone/>
              <a:defRPr sz="425"/>
            </a:lvl6pPr>
            <a:lvl7pPr marL="1166409" indent="0">
              <a:buNone/>
              <a:defRPr sz="425"/>
            </a:lvl7pPr>
            <a:lvl8pPr marL="1360810" indent="0">
              <a:buNone/>
              <a:defRPr sz="425"/>
            </a:lvl8pPr>
            <a:lvl9pPr marL="1555212" indent="0">
              <a:buNone/>
              <a:defRPr sz="42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10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792" y="460798"/>
            <a:ext cx="1253913" cy="1612794"/>
          </a:xfrm>
        </p:spPr>
        <p:txBody>
          <a:bodyPr anchor="b"/>
          <a:lstStyle>
            <a:lvl1pPr>
              <a:defRPr sz="136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52816" y="995198"/>
            <a:ext cx="1968193" cy="4911982"/>
          </a:xfrm>
        </p:spPr>
        <p:txBody>
          <a:bodyPr anchor="t"/>
          <a:lstStyle>
            <a:lvl1pPr marL="0" indent="0">
              <a:buNone/>
              <a:defRPr sz="1361"/>
            </a:lvl1pPr>
            <a:lvl2pPr marL="194401" indent="0">
              <a:buNone/>
              <a:defRPr sz="1191"/>
            </a:lvl2pPr>
            <a:lvl3pPr marL="388803" indent="0">
              <a:buNone/>
              <a:defRPr sz="1020"/>
            </a:lvl3pPr>
            <a:lvl4pPr marL="583204" indent="0">
              <a:buNone/>
              <a:defRPr sz="850"/>
            </a:lvl4pPr>
            <a:lvl5pPr marL="777606" indent="0">
              <a:buNone/>
              <a:defRPr sz="850"/>
            </a:lvl5pPr>
            <a:lvl6pPr marL="972007" indent="0">
              <a:buNone/>
              <a:defRPr sz="850"/>
            </a:lvl6pPr>
            <a:lvl7pPr marL="1166409" indent="0">
              <a:buNone/>
              <a:defRPr sz="850"/>
            </a:lvl7pPr>
            <a:lvl8pPr marL="1360810" indent="0">
              <a:buNone/>
              <a:defRPr sz="850"/>
            </a:lvl8pPr>
            <a:lvl9pPr marL="1555212" indent="0">
              <a:buNone/>
              <a:defRPr sz="85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792" y="2073592"/>
            <a:ext cx="1253913" cy="3841587"/>
          </a:xfrm>
        </p:spPr>
        <p:txBody>
          <a:bodyPr/>
          <a:lstStyle>
            <a:lvl1pPr marL="0" indent="0">
              <a:buNone/>
              <a:defRPr sz="680"/>
            </a:lvl1pPr>
            <a:lvl2pPr marL="194401" indent="0">
              <a:buNone/>
              <a:defRPr sz="595"/>
            </a:lvl2pPr>
            <a:lvl3pPr marL="388803" indent="0">
              <a:buNone/>
              <a:defRPr sz="510"/>
            </a:lvl3pPr>
            <a:lvl4pPr marL="583204" indent="0">
              <a:buNone/>
              <a:defRPr sz="425"/>
            </a:lvl4pPr>
            <a:lvl5pPr marL="777606" indent="0">
              <a:buNone/>
              <a:defRPr sz="425"/>
            </a:lvl5pPr>
            <a:lvl6pPr marL="972007" indent="0">
              <a:buNone/>
              <a:defRPr sz="425"/>
            </a:lvl6pPr>
            <a:lvl7pPr marL="1166409" indent="0">
              <a:buNone/>
              <a:defRPr sz="425"/>
            </a:lvl7pPr>
            <a:lvl8pPr marL="1360810" indent="0">
              <a:buNone/>
              <a:defRPr sz="425"/>
            </a:lvl8pPr>
            <a:lvl9pPr marL="1555212" indent="0">
              <a:buNone/>
              <a:defRPr sz="42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4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286" y="368000"/>
            <a:ext cx="3353217" cy="1335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286" y="1839993"/>
            <a:ext cx="3353217" cy="4385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286" y="6406378"/>
            <a:ext cx="874752" cy="36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26D96-CFE9-466A-A8DA-B477D226EA59}" type="datetimeFigureOut">
              <a:rPr lang="ru-RU" smtClean="0"/>
              <a:t>22.02.2023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7830" y="6406378"/>
            <a:ext cx="1312128" cy="36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45750" y="6406378"/>
            <a:ext cx="874752" cy="367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B6B87-D4B4-4651-9AAA-5200E4946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816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88803" rtl="0" eaLnBrk="1" latinLnBrk="0" hangingPunct="1">
        <a:lnSpc>
          <a:spcPct val="90000"/>
        </a:lnSpc>
        <a:spcBef>
          <a:spcPct val="0"/>
        </a:spcBef>
        <a:buNone/>
        <a:defRPr sz="187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201" indent="-97201" algn="l" defTabSz="388803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191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102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4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5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4pPr>
      <a:lvl5pPr marL="874806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5pPr>
      <a:lvl6pPr marL="1069208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263609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458011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652412" indent="-97201" algn="l" defTabSz="38880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1pPr>
      <a:lvl2pPr marL="194401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2pPr>
      <a:lvl3pPr marL="388803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3pPr>
      <a:lvl4pPr marL="583204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4pPr>
      <a:lvl5pPr marL="777606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5pPr>
      <a:lvl6pPr marL="972007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6pPr>
      <a:lvl7pPr marL="1166409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7pPr>
      <a:lvl8pPr marL="1360810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8pPr>
      <a:lvl9pPr marL="1555212" algn="l" defTabSz="388803" rtl="0" eaLnBrk="1" latinLnBrk="0" hangingPunct="1">
        <a:defRPr sz="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3"/>
            <a:ext cx="3887788" cy="69100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0291" y="1964826"/>
            <a:ext cx="1967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Рыба, кг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500502" y="2532657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00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280201" y="2857928"/>
            <a:ext cx="647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руб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593222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5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dell2</dc:creator>
  <cp:lastModifiedBy>dell2</cp:lastModifiedBy>
  <cp:revision>2</cp:revision>
  <dcterms:created xsi:type="dcterms:W3CDTF">2023-02-22T07:44:53Z</dcterms:created>
  <dcterms:modified xsi:type="dcterms:W3CDTF">2023-02-22T07:52:44Z</dcterms:modified>
</cp:coreProperties>
</file>