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00"/>
    <a:srgbClr val="33CC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04C3E-DE0C-4B55-823E-7ED4E606F8D1}" type="datetimeFigureOut">
              <a:rPr lang="ru-RU" smtClean="0"/>
              <a:t>31.10.2018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83C59-4456-4B6E-9AEA-92BF478F6A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9839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04C3E-DE0C-4B55-823E-7ED4E606F8D1}" type="datetimeFigureOut">
              <a:rPr lang="ru-RU" smtClean="0"/>
              <a:t>31.10.2018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83C59-4456-4B6E-9AEA-92BF478F6A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8028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04C3E-DE0C-4B55-823E-7ED4E606F8D1}" type="datetimeFigureOut">
              <a:rPr lang="ru-RU" smtClean="0"/>
              <a:t>31.10.2018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83C59-4456-4B6E-9AEA-92BF478F6A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1012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04C3E-DE0C-4B55-823E-7ED4E606F8D1}" type="datetimeFigureOut">
              <a:rPr lang="ru-RU" smtClean="0"/>
              <a:t>31.10.2018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83C59-4456-4B6E-9AEA-92BF478F6A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4366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04C3E-DE0C-4B55-823E-7ED4E606F8D1}" type="datetimeFigureOut">
              <a:rPr lang="ru-RU" smtClean="0"/>
              <a:t>31.10.2018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83C59-4456-4B6E-9AEA-92BF478F6A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99168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04C3E-DE0C-4B55-823E-7ED4E606F8D1}" type="datetimeFigureOut">
              <a:rPr lang="ru-RU" smtClean="0"/>
              <a:t>31.10.2018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83C59-4456-4B6E-9AEA-92BF478F6A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09756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04C3E-DE0C-4B55-823E-7ED4E606F8D1}" type="datetimeFigureOut">
              <a:rPr lang="ru-RU" smtClean="0"/>
              <a:t>31.10.2018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83C59-4456-4B6E-9AEA-92BF478F6A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82084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04C3E-DE0C-4B55-823E-7ED4E606F8D1}" type="datetimeFigureOut">
              <a:rPr lang="ru-RU" smtClean="0"/>
              <a:t>31.10.2018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83C59-4456-4B6E-9AEA-92BF478F6A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10736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04C3E-DE0C-4B55-823E-7ED4E606F8D1}" type="datetimeFigureOut">
              <a:rPr lang="ru-RU" smtClean="0"/>
              <a:t>31.10.2018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83C59-4456-4B6E-9AEA-92BF478F6A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55333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04C3E-DE0C-4B55-823E-7ED4E606F8D1}" type="datetimeFigureOut">
              <a:rPr lang="ru-RU" smtClean="0"/>
              <a:t>31.10.2018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83C59-4456-4B6E-9AEA-92BF478F6A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47074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04C3E-DE0C-4B55-823E-7ED4E606F8D1}" type="datetimeFigureOut">
              <a:rPr lang="ru-RU" smtClean="0"/>
              <a:t>31.10.2018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83C59-4456-4B6E-9AEA-92BF478F6A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72637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404C3E-DE0C-4B55-823E-7ED4E606F8D1}" type="datetimeFigureOut">
              <a:rPr lang="ru-RU" smtClean="0"/>
              <a:t>31.10.2018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B83C59-4456-4B6E-9AEA-92BF478F6A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9627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ponamareva_oa.APK\Desktop\Вероника\blue-1937364_128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5961" y="1772816"/>
            <a:ext cx="6336704" cy="4224469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251520" y="2708920"/>
            <a:ext cx="7344816" cy="188917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700" i="1" dirty="0" smtClean="0">
                <a:solidFill>
                  <a:srgbClr val="FFFF00"/>
                </a:solidFill>
              </a:rPr>
              <a:t>        </a:t>
            </a:r>
            <a:r>
              <a:rPr lang="ru-RU" sz="2700" i="1" dirty="0" smtClean="0">
                <a:solidFill>
                  <a:srgbClr val="002060"/>
                </a:solidFill>
              </a:rPr>
              <a:t>      </a:t>
            </a:r>
            <a:r>
              <a:rPr lang="ru-RU" sz="3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Социальная программа</a:t>
            </a:r>
            <a:r>
              <a:rPr lang="ru-RU" sz="2700" i="1" dirty="0" smtClean="0"/>
              <a:t/>
            </a:r>
            <a:br>
              <a:rPr lang="ru-RU" sz="2700" i="1" dirty="0" smtClean="0"/>
            </a:br>
            <a:r>
              <a:rPr lang="ru-RU" sz="2700" i="1" dirty="0" smtClean="0"/>
              <a:t/>
            </a:r>
            <a:br>
              <a:rPr lang="ru-RU" sz="2700" i="1" dirty="0" smtClean="0"/>
            </a:br>
            <a:r>
              <a:rPr lang="ru-RU" sz="2700" i="1" dirty="0" smtClean="0"/>
              <a:t>          </a:t>
            </a:r>
            <a:r>
              <a:rPr lang="ru-RU" sz="2700" i="1" dirty="0" smtClean="0">
                <a:solidFill>
                  <a:srgbClr val="FFCC00"/>
                </a:solidFill>
              </a:rPr>
              <a:t> </a:t>
            </a:r>
            <a:r>
              <a:rPr lang="ru-RU" sz="5000" i="1" dirty="0" smtClean="0"/>
              <a:t>«</a:t>
            </a:r>
            <a:r>
              <a:rPr lang="ru-RU" sz="6000" b="1" i="1" dirty="0" smtClean="0"/>
              <a:t>Приморская рыба</a:t>
            </a:r>
            <a:r>
              <a:rPr lang="ru-RU" sz="5000" i="1" dirty="0" smtClean="0"/>
              <a:t>»</a:t>
            </a:r>
            <a:endParaRPr lang="ru-RU" sz="5000" i="1" dirty="0"/>
          </a:p>
        </p:txBody>
      </p:sp>
    </p:spTree>
    <p:extLst>
      <p:ext uri="{BB962C8B-B14F-4D97-AF65-F5344CB8AC3E}">
        <p14:creationId xmlns:p14="http://schemas.microsoft.com/office/powerpoint/2010/main" val="35785108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ponamareva_oa.APK\Desktop\Вероника\blue-1937364_128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772816"/>
            <a:ext cx="8856984" cy="4224469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395536" y="2708920"/>
            <a:ext cx="7344816" cy="188917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700" i="1" dirty="0" smtClean="0">
                <a:solidFill>
                  <a:srgbClr val="FFFF00"/>
                </a:solidFill>
              </a:rPr>
              <a:t>        </a:t>
            </a:r>
            <a:r>
              <a:rPr lang="ru-RU" sz="2700" i="1" dirty="0" smtClean="0">
                <a:solidFill>
                  <a:srgbClr val="002060"/>
                </a:solidFill>
              </a:rPr>
              <a:t>      </a:t>
            </a:r>
            <a:r>
              <a:rPr lang="ru-RU" sz="3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Социальная программа</a:t>
            </a:r>
            <a:r>
              <a:rPr lang="ru-RU" sz="2700" i="1" dirty="0" smtClean="0"/>
              <a:t/>
            </a:r>
            <a:br>
              <a:rPr lang="ru-RU" sz="2700" i="1" dirty="0" smtClean="0"/>
            </a:br>
            <a:r>
              <a:rPr lang="ru-RU" sz="2700" i="1" dirty="0" smtClean="0"/>
              <a:t/>
            </a:r>
            <a:br>
              <a:rPr lang="ru-RU" sz="2700" i="1" dirty="0" smtClean="0"/>
            </a:br>
            <a:r>
              <a:rPr lang="ru-RU" sz="2700" i="1" dirty="0" smtClean="0"/>
              <a:t>          </a:t>
            </a:r>
            <a:r>
              <a:rPr lang="ru-RU" sz="2700" i="1" dirty="0" smtClean="0">
                <a:solidFill>
                  <a:srgbClr val="FFCC00"/>
                </a:solidFill>
              </a:rPr>
              <a:t> </a:t>
            </a:r>
            <a:r>
              <a:rPr lang="ru-RU" sz="5000" i="1" dirty="0" smtClean="0"/>
              <a:t>«</a:t>
            </a:r>
            <a:r>
              <a:rPr lang="ru-RU" sz="6000" b="1" i="1" dirty="0" smtClean="0"/>
              <a:t>Приморская рыба</a:t>
            </a:r>
            <a:r>
              <a:rPr lang="ru-RU" sz="5000" i="1" dirty="0" smtClean="0"/>
              <a:t>»</a:t>
            </a:r>
            <a:endParaRPr lang="ru-RU" sz="5000" i="1" dirty="0"/>
          </a:p>
        </p:txBody>
      </p:sp>
    </p:spTree>
    <p:extLst>
      <p:ext uri="{BB962C8B-B14F-4D97-AF65-F5344CB8AC3E}">
        <p14:creationId xmlns:p14="http://schemas.microsoft.com/office/powerpoint/2010/main" val="342082372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86</TotalTime>
  <Words>6</Words>
  <Application>Microsoft Office PowerPoint</Application>
  <PresentationFormat>Экран (4:3)</PresentationFormat>
  <Paragraphs>2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Губернаторская программа   «Приморская рыба»</dc:title>
  <dc:creator>Оксана Понамарева</dc:creator>
  <cp:lastModifiedBy>Оксана Понамарева</cp:lastModifiedBy>
  <cp:revision>14</cp:revision>
  <cp:lastPrinted>2018-10-31T00:32:49Z</cp:lastPrinted>
  <dcterms:created xsi:type="dcterms:W3CDTF">2018-10-30T04:05:00Z</dcterms:created>
  <dcterms:modified xsi:type="dcterms:W3CDTF">2018-10-31T01:38:34Z</dcterms:modified>
</cp:coreProperties>
</file>