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83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02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01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36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916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975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2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073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53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707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263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04C3E-DE0C-4B55-823E-7ED4E606F8D1}" type="datetimeFigureOut">
              <a:rPr lang="ru-RU" smtClean="0"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62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onamareva_oa.APK\Desktop\Вероника\blue-1937364_12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44624"/>
            <a:ext cx="8856984" cy="666936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971600" y="2011152"/>
            <a:ext cx="7344816" cy="27363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400" b="1" i="1" dirty="0" smtClean="0">
                <a:solidFill>
                  <a:srgbClr val="FFFF00"/>
                </a:solidFill>
              </a:rPr>
              <a:t> </a:t>
            </a:r>
            <a:r>
              <a:rPr lang="ru-RU" sz="1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</a:t>
            </a:r>
          </a:p>
          <a:p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</a:p>
          <a:p>
            <a:r>
              <a:rPr lang="ru-RU" sz="67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Социальной программы</a:t>
            </a:r>
            <a:r>
              <a:rPr lang="ru-RU" sz="6700" i="1" dirty="0" smtClean="0"/>
              <a:t/>
            </a:r>
            <a:br>
              <a:rPr lang="ru-RU" sz="6700" i="1" dirty="0" smtClean="0"/>
            </a:br>
            <a:r>
              <a:rPr lang="ru-RU" sz="6700" i="1" dirty="0" smtClean="0"/>
              <a:t/>
            </a:r>
            <a:br>
              <a:rPr lang="ru-RU" sz="6700" i="1" dirty="0" smtClean="0"/>
            </a:br>
            <a:r>
              <a:rPr lang="ru-RU" sz="6700" i="1" dirty="0" smtClean="0"/>
              <a:t> </a:t>
            </a:r>
            <a:r>
              <a:rPr lang="ru-RU" sz="6700" i="1" dirty="0" smtClean="0">
                <a:solidFill>
                  <a:srgbClr val="FFCC00"/>
                </a:solidFill>
              </a:rPr>
              <a:t> </a:t>
            </a:r>
            <a:r>
              <a:rPr lang="ru-RU" sz="12000" i="1" dirty="0" smtClean="0"/>
              <a:t>«</a:t>
            </a:r>
            <a:r>
              <a:rPr lang="ru-RU" sz="12000" b="1" i="1" dirty="0" smtClean="0"/>
              <a:t>Приморская рыба</a:t>
            </a:r>
            <a:r>
              <a:rPr lang="ru-RU" sz="12000" i="1" dirty="0" smtClean="0"/>
              <a:t>»</a:t>
            </a:r>
            <a:endParaRPr lang="ru-RU" sz="12000" i="1" dirty="0"/>
          </a:p>
        </p:txBody>
      </p:sp>
    </p:spTree>
    <p:extLst>
      <p:ext uri="{BB962C8B-B14F-4D97-AF65-F5344CB8AC3E}">
        <p14:creationId xmlns:p14="http://schemas.microsoft.com/office/powerpoint/2010/main" val="34208237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5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Губернаторская программа   «Приморская рыба»</dc:title>
  <dc:creator>Оксана Понамарева</dc:creator>
  <cp:lastModifiedBy>Дормидонтова Вероника Александровна</cp:lastModifiedBy>
  <cp:revision>16</cp:revision>
  <cp:lastPrinted>2019-03-29T04:54:10Z</cp:lastPrinted>
  <dcterms:created xsi:type="dcterms:W3CDTF">2018-10-30T04:05:00Z</dcterms:created>
  <dcterms:modified xsi:type="dcterms:W3CDTF">2019-03-29T04:55:09Z</dcterms:modified>
</cp:coreProperties>
</file>