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38" y="3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108108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382536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168160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402429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398833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15122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913345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44115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28989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008479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841716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2EA6C8-C060-43E6-BE8F-260ABAF5C93D}" type="datetimeFigureOut">
              <a:rPr lang="ru-RU" smtClean="0"/>
              <a:t>22.02.2023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5C7C72-5BF2-41AF-BC3D-81B3AC92239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18861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Рисунок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28"/>
            <a:ext cx="12192000" cy="6857143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2907956" y="889687"/>
            <a:ext cx="201850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4400" dirty="0" smtClean="0"/>
              <a:t>Рыба</a:t>
            </a:r>
            <a:r>
              <a:rPr lang="ru-RU" sz="3600" dirty="0" smtClean="0"/>
              <a:t>, кг</a:t>
            </a:r>
            <a:endParaRPr lang="ru-RU" sz="3600" dirty="0"/>
          </a:p>
        </p:txBody>
      </p:sp>
      <p:sp>
        <p:nvSpPr>
          <p:cNvPr id="4" name="TextBox 3"/>
          <p:cNvSpPr txBox="1"/>
          <p:nvPr/>
        </p:nvSpPr>
        <p:spPr>
          <a:xfrm>
            <a:off x="3077873" y="1566951"/>
            <a:ext cx="1678665" cy="1862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1500" dirty="0" smtClean="0"/>
              <a:t>00</a:t>
            </a:r>
            <a:endParaRPr lang="ru-RU" sz="11500" dirty="0"/>
          </a:p>
        </p:txBody>
      </p:sp>
      <p:sp>
        <p:nvSpPr>
          <p:cNvPr id="5" name="TextBox 4"/>
          <p:cNvSpPr txBox="1"/>
          <p:nvPr/>
        </p:nvSpPr>
        <p:spPr>
          <a:xfrm>
            <a:off x="4684942" y="2548387"/>
            <a:ext cx="80201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dirty="0" err="1" smtClean="0"/>
              <a:t>руб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2463257222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Широкоэкранный</PresentationFormat>
  <Paragraphs>3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Презентация PowerPoint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dell2</dc:creator>
  <cp:lastModifiedBy>dell2</cp:lastModifiedBy>
  <cp:revision>1</cp:revision>
  <dcterms:created xsi:type="dcterms:W3CDTF">2023-02-22T07:39:40Z</dcterms:created>
  <dcterms:modified xsi:type="dcterms:W3CDTF">2023-02-22T07:40:18Z</dcterms:modified>
</cp:coreProperties>
</file>

<file path=docProps/thumbnail.jpeg>
</file>