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10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25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81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4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883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512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334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1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898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84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71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EA6C8-C060-43E6-BE8F-260ABAF5C93D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C7C72-5BF2-41AF-BC3D-81B3AC9223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88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07956" y="889687"/>
            <a:ext cx="20185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Рыба</a:t>
            </a:r>
            <a:r>
              <a:rPr lang="ru-RU" sz="3600" dirty="0" smtClean="0"/>
              <a:t>, кг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77873" y="1566951"/>
            <a:ext cx="167866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dirty="0" smtClean="0"/>
              <a:t>00</a:t>
            </a:r>
            <a:endParaRPr lang="ru-RU" sz="11500" dirty="0"/>
          </a:p>
        </p:txBody>
      </p:sp>
      <p:sp>
        <p:nvSpPr>
          <p:cNvPr id="5" name="TextBox 4"/>
          <p:cNvSpPr txBox="1"/>
          <p:nvPr/>
        </p:nvSpPr>
        <p:spPr>
          <a:xfrm>
            <a:off x="4684942" y="2548387"/>
            <a:ext cx="802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/>
              <a:t>руб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32572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dell2</dc:creator>
  <cp:lastModifiedBy>dell2</cp:lastModifiedBy>
  <cp:revision>1</cp:revision>
  <dcterms:created xsi:type="dcterms:W3CDTF">2023-02-22T07:39:40Z</dcterms:created>
  <dcterms:modified xsi:type="dcterms:W3CDTF">2023-02-22T07:40:18Z</dcterms:modified>
</cp:coreProperties>
</file>