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2" r:id="rId3"/>
    <p:sldId id="261" r:id="rId4"/>
    <p:sldId id="265" r:id="rId5"/>
    <p:sldId id="266" r:id="rId6"/>
    <p:sldId id="259" r:id="rId7"/>
    <p:sldId id="260" r:id="rId8"/>
    <p:sldId id="258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108" y="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9075B-8AFE-4180-B98B-29B2C7352DCE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087DC-107E-489C-BD99-13DF14202E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7654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98E14-428F-4351-8BB5-662B4E1A5A8B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50859-64F2-42CF-99F3-67ED3545B4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729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0859-64F2-42CF-99F3-67ED3545B42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4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0859-64F2-42CF-99F3-67ED3545B42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0859-64F2-42CF-99F3-67ED3545B42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4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0859-64F2-42CF-99F3-67ED3545B42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4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0859-64F2-42CF-99F3-67ED3545B42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4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0859-64F2-42CF-99F3-67ED3545B42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4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0859-64F2-42CF-99F3-67ED3545B42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4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0859-64F2-42CF-99F3-67ED3545B42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4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0859-64F2-42CF-99F3-67ED3545B42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4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150859-64F2-42CF-99F3-67ED3545B42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4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5A2A7-3564-426F-A821-5F12B6724C29}" type="datetime1">
              <a:rPr lang="ru-RU" smtClean="0"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37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A1950-E8FC-4BCF-A753-2A464016C441}" type="datetime1">
              <a:rPr lang="ru-RU" smtClean="0"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740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7FB9E-1C7C-4884-A7CE-69B04A0F57D2}" type="datetime1">
              <a:rPr lang="ru-RU" smtClean="0"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21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FE7E8-8466-4392-9E22-9ED82AB16CD8}" type="datetime1">
              <a:rPr lang="ru-RU" smtClean="0"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70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6D25-5EC6-4A7E-8386-8A2403BBCFA6}" type="datetime1">
              <a:rPr lang="ru-RU" smtClean="0"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641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AB04E-F45E-4122-AB9E-80BC2DD5B01A}" type="datetime1">
              <a:rPr lang="ru-RU" smtClean="0"/>
              <a:t>31.01.2019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957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A7A81-6B3C-47B4-A081-73BA89BA468F}" type="datetime1">
              <a:rPr lang="ru-RU" smtClean="0"/>
              <a:t>31.01.2019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265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C9876-7749-4BD9-8B9C-5AFD5C35B971}" type="datetime1">
              <a:rPr lang="ru-RU" smtClean="0"/>
              <a:t>31.01.2019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703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0F9-6551-43F2-BE02-2DBDC887EA9B}" type="datetime1">
              <a:rPr lang="ru-RU" smtClean="0"/>
              <a:t>31.01.2019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709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3929-1BA4-4A62-8005-87293A1B0DA7}" type="datetime1">
              <a:rPr lang="ru-RU" smtClean="0"/>
              <a:t>31.01.2019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47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E356-A104-403C-9025-9E4105ACC851}" type="datetime1">
              <a:rPr lang="ru-RU" smtClean="0"/>
              <a:t>31.01.2019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121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60607-4FDB-4301-87DF-6C50858E2447}" type="datetime1">
              <a:rPr lang="ru-RU" smtClean="0"/>
              <a:t>31.01.2019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112AC-747E-4743-9DA1-C492453BE2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52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1844824"/>
            <a:ext cx="3528392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6601" y="1340768"/>
            <a:ext cx="4176464" cy="176419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Социальная программа </a:t>
            </a:r>
            <a:r>
              <a:rPr lang="ru-RU" sz="1400" i="1" dirty="0" smtClean="0"/>
              <a:t>«Приморская рыба»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       </a:t>
            </a:r>
            <a:r>
              <a:rPr lang="ru-RU" sz="3100" b="1" dirty="0" smtClean="0"/>
              <a:t>Горбуша </a:t>
            </a:r>
            <a:r>
              <a:rPr lang="ru-RU" sz="3100" b="1" dirty="0" smtClean="0"/>
              <a:t>н/р</a:t>
            </a:r>
            <a:br>
              <a:rPr lang="ru-RU" sz="3100" b="1" dirty="0" smtClean="0"/>
            </a:br>
            <a:r>
              <a:rPr lang="ru-RU" sz="1100" dirty="0"/>
              <a:t>производитель </a:t>
            </a:r>
            <a:r>
              <a:rPr lang="ru-RU" sz="1100" dirty="0" smtClean="0"/>
              <a:t>__________</a:t>
            </a:r>
            <a:r>
              <a:rPr lang="ru-RU" sz="900" dirty="0" smtClean="0"/>
              <a:t> </a:t>
            </a: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dirty="0" smtClean="0"/>
              <a:t>            </a:t>
            </a:r>
            <a:r>
              <a:rPr lang="ru-RU" sz="1800" dirty="0" smtClean="0"/>
              <a:t>цена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118</a:t>
            </a:r>
            <a:r>
              <a:rPr lang="ru-RU" b="1" baseline="30000" dirty="0" smtClean="0">
                <a:solidFill>
                  <a:srgbClr val="FF0000"/>
                </a:solidFill>
              </a:rPr>
              <a:t>00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              </a:t>
            </a:r>
            <a:r>
              <a:rPr lang="ru-RU" sz="1600" dirty="0" smtClean="0"/>
              <a:t>цена производителя </a:t>
            </a:r>
            <a:r>
              <a:rPr lang="ru-RU" sz="2000" dirty="0" smtClean="0"/>
              <a:t>100</a:t>
            </a:r>
            <a:r>
              <a:rPr lang="ru-RU" sz="2000" baseline="30000" dirty="0" smtClean="0"/>
              <a:t>00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ponamareva_oa.APK\Desktop\Вероника\рыб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9289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02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1844824"/>
            <a:ext cx="3528392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6601" y="1340768"/>
            <a:ext cx="4176464" cy="176419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Социальная программа </a:t>
            </a:r>
            <a:r>
              <a:rPr lang="ru-RU" sz="1400" i="1" dirty="0" smtClean="0"/>
              <a:t>«Приморская рыба»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       </a:t>
            </a:r>
            <a:r>
              <a:rPr lang="ru-RU" sz="2200" b="1" dirty="0" smtClean="0"/>
              <a:t>Сардина то (иваси)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00" dirty="0" smtClean="0"/>
              <a:t>производитель ГК «</a:t>
            </a:r>
            <a:r>
              <a:rPr lang="ru-RU" sz="900" dirty="0" err="1"/>
              <a:t>Д</a:t>
            </a:r>
            <a:r>
              <a:rPr lang="ru-RU" sz="900" dirty="0" err="1" smtClean="0"/>
              <a:t>оброфлот</a:t>
            </a:r>
            <a:r>
              <a:rPr lang="ru-RU" sz="900" dirty="0" smtClean="0"/>
              <a:t>»</a:t>
            </a:r>
            <a:br>
              <a:rPr lang="ru-RU" sz="900" dirty="0" smtClean="0"/>
            </a:br>
            <a:r>
              <a:rPr lang="ru-RU" dirty="0" smtClean="0"/>
              <a:t>            </a:t>
            </a:r>
            <a:r>
              <a:rPr lang="ru-RU" sz="1800" dirty="0" smtClean="0"/>
              <a:t>цена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57</a:t>
            </a:r>
            <a:r>
              <a:rPr lang="ru-RU" sz="2700" b="1" baseline="30000" dirty="0" smtClean="0">
                <a:solidFill>
                  <a:srgbClr val="FF0000"/>
                </a:solidFill>
              </a:rPr>
              <a:t>50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              </a:t>
            </a:r>
            <a:r>
              <a:rPr lang="ru-RU" sz="1600" dirty="0" smtClean="0"/>
              <a:t>цена производителя </a:t>
            </a:r>
            <a:r>
              <a:rPr lang="ru-RU" sz="2000" dirty="0" smtClean="0"/>
              <a:t>55,</a:t>
            </a:r>
            <a:r>
              <a:rPr lang="ru-RU" sz="1600" baseline="30000" dirty="0" smtClean="0"/>
              <a:t>95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ponamareva_oa.APK\Desktop\Вероника\рыб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20888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88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09056" y="1772816"/>
            <a:ext cx="3600400" cy="20162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300768"/>
            <a:ext cx="4176464" cy="176419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Социальная программа </a:t>
            </a:r>
            <a:r>
              <a:rPr lang="ru-RU" sz="1400" i="1" dirty="0" smtClean="0"/>
              <a:t>«Приморская рыба»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       </a:t>
            </a:r>
            <a:r>
              <a:rPr lang="ru-RU" sz="3100" b="1" dirty="0" smtClean="0"/>
              <a:t>Горбуша </a:t>
            </a:r>
            <a:r>
              <a:rPr lang="ru-RU" sz="3100" b="1" dirty="0" smtClean="0"/>
              <a:t>ПГС</a:t>
            </a:r>
            <a:r>
              <a:rPr lang="ru-RU" sz="3200" dirty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000" dirty="0" smtClean="0"/>
              <a:t>производитель </a:t>
            </a:r>
            <a:r>
              <a:rPr lang="ru-RU" sz="1000" dirty="0"/>
              <a:t>__________</a:t>
            </a:r>
            <a:r>
              <a:rPr lang="ru-RU" sz="1000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00" dirty="0" smtClean="0"/>
              <a:t> </a:t>
            </a: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dirty="0" smtClean="0"/>
              <a:t>            </a:t>
            </a:r>
            <a:r>
              <a:rPr lang="ru-RU" sz="1800" dirty="0" smtClean="0"/>
              <a:t>цена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118</a:t>
            </a:r>
            <a:r>
              <a:rPr lang="ru-RU" b="1" baseline="30000" dirty="0" smtClean="0">
                <a:solidFill>
                  <a:srgbClr val="FF0000"/>
                </a:solidFill>
              </a:rPr>
              <a:t>00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              </a:t>
            </a:r>
            <a:r>
              <a:rPr lang="ru-RU" sz="1600" dirty="0" smtClean="0"/>
              <a:t>цена производителя </a:t>
            </a:r>
            <a:r>
              <a:rPr lang="ru-RU" sz="1600" dirty="0" smtClean="0"/>
              <a:t>100</a:t>
            </a:r>
            <a:r>
              <a:rPr lang="ru-RU" sz="2000" baseline="30000" dirty="0" smtClean="0"/>
              <a:t>00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ponamareva_oa.APK\Desktop\Вероника\рыб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9289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79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1844824"/>
            <a:ext cx="3528392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340768"/>
            <a:ext cx="4176464" cy="176419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Социальная программа </a:t>
            </a:r>
            <a:r>
              <a:rPr lang="ru-RU" sz="1400" i="1" dirty="0" smtClean="0"/>
              <a:t>«Приморская рыба»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       </a:t>
            </a:r>
            <a:r>
              <a:rPr lang="ru-RU" sz="2800" b="1" dirty="0" smtClean="0"/>
              <a:t>Навага н/р</a:t>
            </a:r>
            <a:br>
              <a:rPr lang="ru-RU" sz="2800" b="1" dirty="0" smtClean="0"/>
            </a:br>
            <a:r>
              <a:rPr lang="ru-RU" sz="1100" dirty="0"/>
              <a:t>производитель __________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dirty="0" smtClean="0"/>
              <a:t>          </a:t>
            </a:r>
            <a:r>
              <a:rPr lang="ru-RU" sz="1800" dirty="0" smtClean="0"/>
              <a:t>цена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55</a:t>
            </a:r>
            <a:r>
              <a:rPr lang="ru-RU" b="1" baseline="30000" dirty="0" smtClean="0">
                <a:solidFill>
                  <a:srgbClr val="FF0000"/>
                </a:solidFill>
              </a:rPr>
              <a:t>00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              </a:t>
            </a:r>
            <a:r>
              <a:rPr lang="ru-RU" sz="1600" dirty="0" smtClean="0"/>
              <a:t>цена производителя </a:t>
            </a:r>
            <a:r>
              <a:rPr lang="ru-RU" sz="2000" dirty="0" smtClean="0"/>
              <a:t>45</a:t>
            </a:r>
            <a:r>
              <a:rPr lang="ru-RU" sz="2000" baseline="30000" dirty="0" smtClean="0"/>
              <a:t>00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ponamareva_oa.APK\Desktop\Вероника\рыб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9289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35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1844824"/>
            <a:ext cx="3744416" cy="23042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484784"/>
            <a:ext cx="4176464" cy="176419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Социальная программа </a:t>
            </a:r>
            <a:r>
              <a:rPr lang="ru-RU" sz="1400" i="1" dirty="0" smtClean="0"/>
              <a:t>«Приморская рыба»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       </a:t>
            </a:r>
            <a:r>
              <a:rPr lang="ru-RU" sz="2800" b="1" dirty="0" smtClean="0"/>
              <a:t>Навага </a:t>
            </a:r>
            <a:br>
              <a:rPr lang="ru-RU" sz="2800" b="1" dirty="0" smtClean="0"/>
            </a:br>
            <a:r>
              <a:rPr lang="ru-RU" sz="2800" b="1" dirty="0" smtClean="0"/>
              <a:t>ворошенка</a:t>
            </a:r>
            <a:br>
              <a:rPr lang="ru-RU" sz="2800" b="1" dirty="0" smtClean="0"/>
            </a:br>
            <a:r>
              <a:rPr lang="ru-RU" sz="1200" dirty="0"/>
              <a:t>производитель __________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          </a:t>
            </a:r>
            <a:r>
              <a:rPr lang="ru-RU" sz="1800" dirty="0" smtClean="0"/>
              <a:t>цена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84</a:t>
            </a:r>
            <a:r>
              <a:rPr lang="ru-RU" b="1" baseline="30000" dirty="0" smtClean="0">
                <a:solidFill>
                  <a:srgbClr val="FF0000"/>
                </a:solidFill>
              </a:rPr>
              <a:t>00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              </a:t>
            </a:r>
            <a:r>
              <a:rPr lang="ru-RU" sz="1600" dirty="0" smtClean="0"/>
              <a:t>цена производителя </a:t>
            </a:r>
            <a:r>
              <a:rPr lang="ru-RU" sz="2000" dirty="0" smtClean="0"/>
              <a:t>70</a:t>
            </a:r>
            <a:r>
              <a:rPr lang="ru-RU" sz="2000" baseline="30000" dirty="0" smtClean="0"/>
              <a:t>00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ponamareva_oa.APK\Desktop\Вероника\рыб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9289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47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1844824"/>
            <a:ext cx="3744416" cy="23042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6332" y="1484784"/>
            <a:ext cx="4176464" cy="176419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Социальная программа </a:t>
            </a:r>
            <a:r>
              <a:rPr lang="ru-RU" sz="1400" i="1" dirty="0" smtClean="0"/>
              <a:t>«Приморская рыба»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       </a:t>
            </a:r>
            <a:r>
              <a:rPr lang="ru-RU" sz="2800" b="1" dirty="0" smtClean="0"/>
              <a:t>Сельдь н/р</a:t>
            </a:r>
            <a:br>
              <a:rPr lang="ru-RU" sz="2800" b="1" dirty="0" smtClean="0"/>
            </a:br>
            <a:r>
              <a:rPr lang="ru-RU" sz="1100" dirty="0"/>
              <a:t>производитель __________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</a:t>
            </a:r>
            <a:r>
              <a:rPr lang="ru-RU" sz="1800" dirty="0" smtClean="0"/>
              <a:t>цена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58</a:t>
            </a:r>
            <a:r>
              <a:rPr lang="ru-RU" b="1" baseline="30000" dirty="0" smtClean="0">
                <a:solidFill>
                  <a:srgbClr val="FF0000"/>
                </a:solidFill>
              </a:rPr>
              <a:t>00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              </a:t>
            </a:r>
            <a:r>
              <a:rPr lang="ru-RU" sz="1600" dirty="0" smtClean="0"/>
              <a:t>цена производителя </a:t>
            </a:r>
            <a:r>
              <a:rPr lang="ru-RU" sz="2000" dirty="0" smtClean="0"/>
              <a:t>47</a:t>
            </a:r>
            <a:r>
              <a:rPr lang="ru-RU" sz="2000" baseline="30000" dirty="0" smtClean="0"/>
              <a:t>00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ponamareva_oa.APK\Desktop\Вероника\рыб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492896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57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1844824"/>
            <a:ext cx="3528392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6601" y="1340768"/>
            <a:ext cx="4176464" cy="176419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Социальная программа </a:t>
            </a:r>
            <a:r>
              <a:rPr lang="ru-RU" sz="1400" i="1" dirty="0" smtClean="0"/>
              <a:t>«Приморская рыба»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       </a:t>
            </a:r>
            <a:r>
              <a:rPr lang="ru-RU" sz="3100" b="1" dirty="0" smtClean="0"/>
              <a:t>Минтай </a:t>
            </a:r>
            <a:r>
              <a:rPr lang="ru-RU" sz="3100" b="1" dirty="0" smtClean="0"/>
              <a:t>БГ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00" dirty="0" smtClean="0"/>
              <a:t>производитель _________</a:t>
            </a: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dirty="0" smtClean="0"/>
              <a:t>            </a:t>
            </a:r>
            <a:r>
              <a:rPr lang="ru-RU" sz="1800" dirty="0" smtClean="0"/>
              <a:t>цена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90</a:t>
            </a:r>
            <a:r>
              <a:rPr lang="ru-RU" b="1" baseline="30000" dirty="0" smtClean="0">
                <a:solidFill>
                  <a:srgbClr val="FF0000"/>
                </a:solidFill>
              </a:rPr>
              <a:t>00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              </a:t>
            </a:r>
            <a:r>
              <a:rPr lang="ru-RU" sz="1600" dirty="0" smtClean="0"/>
              <a:t>цена производителя </a:t>
            </a:r>
            <a:r>
              <a:rPr lang="ru-RU" sz="1600" dirty="0" smtClean="0"/>
              <a:t>75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ponamareva_oa.APK\Desktop\Вероника\рыб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20888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14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1844824"/>
            <a:ext cx="3528392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6601" y="1340768"/>
            <a:ext cx="4176464" cy="176419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Социальная программа </a:t>
            </a:r>
            <a:r>
              <a:rPr lang="ru-RU" sz="1400" i="1" dirty="0" smtClean="0"/>
              <a:t>«Приморская рыба»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       </a:t>
            </a:r>
            <a:r>
              <a:rPr lang="ru-RU" sz="3300" b="1" dirty="0" smtClean="0"/>
              <a:t>Камбала </a:t>
            </a:r>
            <a:r>
              <a:rPr lang="ru-RU" sz="3100" b="1" dirty="0" smtClean="0"/>
              <a:t>н/р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00" dirty="0" smtClean="0"/>
              <a:t>производитель </a:t>
            </a:r>
            <a:r>
              <a:rPr lang="ru-RU" sz="900" dirty="0" smtClean="0"/>
              <a:t>____________</a:t>
            </a: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dirty="0" smtClean="0"/>
              <a:t>            </a:t>
            </a:r>
            <a:r>
              <a:rPr lang="ru-RU" sz="1800" dirty="0" smtClean="0"/>
              <a:t>цена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95</a:t>
            </a:r>
            <a:r>
              <a:rPr lang="ru-RU" b="1" baseline="30000" dirty="0" smtClean="0">
                <a:solidFill>
                  <a:srgbClr val="FF0000"/>
                </a:solidFill>
              </a:rPr>
              <a:t>00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              </a:t>
            </a:r>
            <a:r>
              <a:rPr lang="ru-RU" sz="1600" dirty="0" smtClean="0"/>
              <a:t>цена производителя </a:t>
            </a:r>
            <a:r>
              <a:rPr lang="ru-RU" sz="2000" dirty="0" smtClean="0"/>
              <a:t>80</a:t>
            </a:r>
            <a:r>
              <a:rPr lang="ru-RU" sz="2000" baseline="30000" dirty="0"/>
              <a:t>0</a:t>
            </a:r>
            <a:r>
              <a:rPr lang="ru-RU" sz="2000" baseline="30000" dirty="0" smtClean="0"/>
              <a:t>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ponamareva_oa.APK\Desktop\Вероника\рыб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20888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94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1844824"/>
            <a:ext cx="3528392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6601" y="1340768"/>
            <a:ext cx="4176464" cy="176419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Социальная программа </a:t>
            </a:r>
            <a:r>
              <a:rPr lang="ru-RU" sz="1400" i="1" dirty="0" smtClean="0"/>
              <a:t>«Приморская рыба»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       </a:t>
            </a:r>
            <a:r>
              <a:rPr lang="ru-RU" sz="3100" b="1" dirty="0" smtClean="0"/>
              <a:t>Кальмар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00" dirty="0" smtClean="0"/>
              <a:t>производитель ___________</a:t>
            </a: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dirty="0" smtClean="0"/>
              <a:t>            </a:t>
            </a:r>
            <a:r>
              <a:rPr lang="ru-RU" sz="1800" dirty="0" smtClean="0"/>
              <a:t>цена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159</a:t>
            </a:r>
            <a:r>
              <a:rPr lang="ru-RU" b="1" baseline="30000" dirty="0" smtClean="0">
                <a:solidFill>
                  <a:srgbClr val="FF0000"/>
                </a:solidFill>
              </a:rPr>
              <a:t>00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              </a:t>
            </a:r>
            <a:r>
              <a:rPr lang="ru-RU" sz="1600" dirty="0" smtClean="0"/>
              <a:t>цена производителя </a:t>
            </a:r>
            <a:r>
              <a:rPr lang="ru-RU" sz="2000" dirty="0" smtClean="0"/>
              <a:t>135</a:t>
            </a:r>
            <a:r>
              <a:rPr lang="ru-RU" sz="2000" baseline="30000" dirty="0" smtClean="0"/>
              <a:t>00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ponamareva_oa.APK\Desktop\Вероника\рыб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20888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61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95736" y="1844824"/>
            <a:ext cx="3528392" cy="194421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340768"/>
            <a:ext cx="4176464" cy="176419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>Социальная программа </a:t>
            </a:r>
            <a:r>
              <a:rPr lang="ru-RU" sz="1400" i="1" dirty="0" smtClean="0"/>
              <a:t>«Приморская рыба»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dirty="0" smtClean="0"/>
              <a:t>       </a:t>
            </a:r>
            <a:r>
              <a:rPr lang="ru-RU" sz="2000" b="1" dirty="0" smtClean="0"/>
              <a:t>Скумбрия натуральная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00" dirty="0" smtClean="0"/>
              <a:t>производитель ГК «Доброфлот»    </a:t>
            </a:r>
            <a:br>
              <a:rPr lang="ru-RU" sz="900" dirty="0" smtClean="0"/>
            </a:br>
            <a:r>
              <a:rPr lang="ru-RU" dirty="0" smtClean="0"/>
              <a:t>            </a:t>
            </a:r>
            <a:r>
              <a:rPr lang="ru-RU" sz="1800" dirty="0" smtClean="0"/>
              <a:t>цена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55</a:t>
            </a:r>
            <a:r>
              <a:rPr lang="ru-RU" sz="3100" b="1" baseline="30000" dirty="0" smtClean="0">
                <a:solidFill>
                  <a:srgbClr val="FF0000"/>
                </a:solidFill>
              </a:rPr>
              <a:t>95</a:t>
            </a:r>
            <a:r>
              <a:rPr lang="ru-RU" b="1" baseline="30000" dirty="0" smtClean="0"/>
              <a:t/>
            </a:r>
            <a:br>
              <a:rPr lang="ru-RU" b="1" baseline="30000" dirty="0" smtClean="0"/>
            </a:br>
            <a:r>
              <a:rPr lang="ru-RU" b="1" baseline="30000" dirty="0" smtClean="0"/>
              <a:t>              </a:t>
            </a:r>
            <a:r>
              <a:rPr lang="ru-RU" sz="1600" dirty="0" smtClean="0"/>
              <a:t>цена производителя </a:t>
            </a:r>
            <a:r>
              <a:rPr lang="ru-RU" sz="2000" dirty="0" smtClean="0"/>
              <a:t>48</a:t>
            </a:r>
            <a:r>
              <a:rPr lang="ru-RU" sz="2000" baseline="30000" dirty="0" smtClean="0"/>
              <a:t>65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9" name="Picture 5" descr="C:\Users\ponamareva_oa.APK\Desktop\Вероника\рыб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64904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41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20</Words>
  <Application>Microsoft Office PowerPoint</Application>
  <PresentationFormat>Экран (4:3)</PresentationFormat>
  <Paragraphs>20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Социальная программа «Приморская рыба»        Горбуша н/р производитель __________              цена 11800               цена производителя 10000 </vt:lpstr>
      <vt:lpstr>     Социальная программа «Приморская рыба»        Горбуша ПГС  производитель __________                цена 11800               цена производителя 10000 </vt:lpstr>
      <vt:lpstr>     Социальная программа «Приморская рыба»        Навага н/р производитель __________           цена 5500               цена производителя 4500 </vt:lpstr>
      <vt:lpstr>     Социальная программа «Приморская рыба»        Навага  ворошенка производитель __________           цена 8400               цена производителя 7000 </vt:lpstr>
      <vt:lpstr>     Социальная программа «Приморская рыба»        Сельдь н/р производитель __________           цена 5800               цена производителя 4700 </vt:lpstr>
      <vt:lpstr>     Социальная программа «Приморская рыба»        Минтай БГ  производитель _________             цена 9000               цена производителя 75 </vt:lpstr>
      <vt:lpstr>     Социальная программа «Приморская рыба»        Камбала н/р  производитель ____________             цена 9500               цена производителя 8000 </vt:lpstr>
      <vt:lpstr>     Социальная программа «Приморская рыба»        Кальмар  производитель ___________             цена 15900               цена производителя 13500 </vt:lpstr>
      <vt:lpstr>     Социальная программа «Приморская рыба»        Скумбрия натуральная производитель ГК «Доброфлот»                 цена 5595               цена производителя 4865 </vt:lpstr>
      <vt:lpstr>     Социальная программа «Приморская рыба»        Сардина то (иваси)  производитель ГК «Доброфлот»             цена 5750               цена производителя 55,95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«Приморская рыба» Навага н/р 4500</dc:title>
  <dc:creator>Оксана Понамарева</dc:creator>
  <cp:lastModifiedBy>Дормидонтова Вероника Александровна</cp:lastModifiedBy>
  <cp:revision>15</cp:revision>
  <cp:lastPrinted>2018-10-30T07:37:04Z</cp:lastPrinted>
  <dcterms:created xsi:type="dcterms:W3CDTF">2018-10-29T23:11:40Z</dcterms:created>
  <dcterms:modified xsi:type="dcterms:W3CDTF">2019-01-31T06:21:23Z</dcterms:modified>
</cp:coreProperties>
</file>